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C83DF4-1C39-4C0F-802E-EF2B5CEFFAAA}" v="1" dt="2025-09-18T07:44:25.1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29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 Design" userId="9e20f1a22ebfd0f6" providerId="LiveId" clId="{F7E5F59F-39D6-4CB0-A1E5-2AE805FC68DA}"/>
    <pc:docChg chg="modSld">
      <pc:chgData name="Cath Design" userId="9e20f1a22ebfd0f6" providerId="LiveId" clId="{F7E5F59F-39D6-4CB0-A1E5-2AE805FC68DA}" dt="2025-09-18T07:44:25.154" v="0" actId="14826"/>
      <pc:docMkLst>
        <pc:docMk/>
      </pc:docMkLst>
      <pc:sldChg chg="modSp">
        <pc:chgData name="Cath Design" userId="9e20f1a22ebfd0f6" providerId="LiveId" clId="{F7E5F59F-39D6-4CB0-A1E5-2AE805FC68DA}" dt="2025-09-18T07:44:25.154" v="0" actId="14826"/>
        <pc:sldMkLst>
          <pc:docMk/>
          <pc:sldMk cId="440452101" sldId="256"/>
        </pc:sldMkLst>
        <pc:picChg chg="mod">
          <ac:chgData name="Cath Design" userId="9e20f1a22ebfd0f6" providerId="LiveId" clId="{F7E5F59F-39D6-4CB0-A1E5-2AE805FC68DA}" dt="2025-09-18T07:44:25.154" v="0" actId="14826"/>
          <ac:picMkLst>
            <pc:docMk/>
            <pc:sldMk cId="440452101" sldId="256"/>
            <ac:picMk id="5" creationId="{E725D0E5-D2F1-12EC-B578-C34FA4FF5C2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E06BA-80A5-4301-D186-6B919590FC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0E9353-C302-671F-2A2D-3CA11D6F3F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2BE96-6AD1-141A-D74F-0FEE6CC2F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A366-A873-4ADF-A8FA-31129DBA4C8D}" type="datetimeFigureOut">
              <a:rPr lang="LID4096" smtClean="0"/>
              <a:t>09/18/2025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818B1-710E-0592-FC00-7294160A5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B12853-CFBE-6DC9-1D9C-AEB7B97FC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B0FA-234E-44A6-9277-F98472D418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03659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0227B-0E37-5977-9849-9260F6B0F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B5A2BE-B29F-A737-C65C-2F65BDCD26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6F25C-9CCA-E05D-F161-70F925720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A366-A873-4ADF-A8FA-31129DBA4C8D}" type="datetimeFigureOut">
              <a:rPr lang="LID4096" smtClean="0"/>
              <a:t>09/18/2025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2C73A-2893-C606-33D3-C62A570CD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731FA-207C-000F-248A-75ECFFB33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B0FA-234E-44A6-9277-F98472D418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44072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220A2C-5AEB-F61D-4870-C0035FF51D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CC2188-EE0A-3B48-D6A0-D155071CC1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4698B-BE6E-8D69-575E-BFC30F3D1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A366-A873-4ADF-A8FA-31129DBA4C8D}" type="datetimeFigureOut">
              <a:rPr lang="LID4096" smtClean="0"/>
              <a:t>09/18/2025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98E64-347C-8EE8-D551-60A26A4C0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47D33-BCC8-6A56-2222-BDAB1FB49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B0FA-234E-44A6-9277-F98472D418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45574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4D68C-F6F8-1023-8414-022EAD6B3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2F675-C25A-ECA8-F381-22EC55EF7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628F-3F8D-136F-89FF-DF028679B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A366-A873-4ADF-A8FA-31129DBA4C8D}" type="datetimeFigureOut">
              <a:rPr lang="LID4096" smtClean="0"/>
              <a:t>09/18/2025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F6BFB-933B-D0FF-73AE-4A773D44A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8A585-4344-90E6-F380-7BA83243A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B0FA-234E-44A6-9277-F98472D418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32978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894FB-41A0-98BE-3FEC-15DE8B4A0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F9238E-5362-592B-7BAE-D797B34E1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450F1-1418-EB97-E7F5-3732F677E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A366-A873-4ADF-A8FA-31129DBA4C8D}" type="datetimeFigureOut">
              <a:rPr lang="LID4096" smtClean="0"/>
              <a:t>09/18/2025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DCEEE-8EA1-92EA-F099-16729DBB3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77C119-4C48-1374-EB9A-F94BA6762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B0FA-234E-44A6-9277-F98472D418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8485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48327-E7AA-F10C-64DD-8C0EB7A0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87688-65E2-80D4-7F2B-F91E28D1A8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48588-E126-0F37-1455-97B0E8C52A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07B4A-9208-5E62-1C4B-0B4BA6FDE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A366-A873-4ADF-A8FA-31129DBA4C8D}" type="datetimeFigureOut">
              <a:rPr lang="LID4096" smtClean="0"/>
              <a:t>09/18/2025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627003-D451-44CC-F511-209CDC731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2A891-A885-77CA-A5E4-18AD013FE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B0FA-234E-44A6-9277-F98472D418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29658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FA5A2-05AC-F132-756A-D339323DE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29BCD9-B890-B3E8-86EC-F9B518324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B4AF05-5357-7D0A-5BA5-F8233F8C27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460D1A-057E-4333-B557-608E1F3A78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1E064A-3850-4998-294D-F367523785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34722A-118F-D681-89AF-60BC1CD01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A366-A873-4ADF-A8FA-31129DBA4C8D}" type="datetimeFigureOut">
              <a:rPr lang="LID4096" smtClean="0"/>
              <a:t>09/18/2025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BE2BE8-29D8-094B-6886-7509EB0C4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ED48D-6277-4C80-49E6-9A52BA49B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B0FA-234E-44A6-9277-F98472D418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46418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17009-FE1D-DE79-BCBB-47B1BAF0C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0BF500-E5B5-2E60-9349-7DA50F6FC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A366-A873-4ADF-A8FA-31129DBA4C8D}" type="datetimeFigureOut">
              <a:rPr lang="LID4096" smtClean="0"/>
              <a:t>09/18/2025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104D47-9E9D-FF5A-EE2D-2BB526002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55F8D2-2341-8272-4341-087F04ADB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B0FA-234E-44A6-9277-F98472D418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59282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16D4A4-54E6-5970-B21D-1C3E2EC66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A366-A873-4ADF-A8FA-31129DBA4C8D}" type="datetimeFigureOut">
              <a:rPr lang="LID4096" smtClean="0"/>
              <a:t>09/18/2025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3B25D6-2BC5-755B-59DB-457331BF2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A6142F-E09B-9250-FCF3-2406B7B5A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B0FA-234E-44A6-9277-F98472D418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25362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472D9-BEA3-326B-999A-71C0F15DC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E2496-F977-127D-FE74-871D733AB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95F5A5-5623-53F8-B586-42D1130F7D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369DB-F625-DDD3-4BF0-44F287D8D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A366-A873-4ADF-A8FA-31129DBA4C8D}" type="datetimeFigureOut">
              <a:rPr lang="LID4096" smtClean="0"/>
              <a:t>09/18/2025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5531CD-F358-A291-4E47-292591A6C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7AF513-B999-0736-60A7-429DF469E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B0FA-234E-44A6-9277-F98472D418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76810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C8730-5E5F-DFD5-6E77-E6DBB1BAD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17F840-9907-A15F-B70C-C3B04F99F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5CE32F-4218-3B10-DCA2-E75FF7B4C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DD960C-51A0-4625-51E4-406593CBE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A366-A873-4ADF-A8FA-31129DBA4C8D}" type="datetimeFigureOut">
              <a:rPr lang="LID4096" smtClean="0"/>
              <a:t>09/18/2025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6FFDF-61E8-F401-B024-8E689F53F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3A61C6-37E4-B444-A143-09C9D0CFE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B0FA-234E-44A6-9277-F98472D418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1212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CF3D17-4CFB-81FD-4F32-2335BF6EC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F2E96-3B97-621A-5200-5A978036A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656BF-FF1D-57EC-FFEC-7D8F1E1222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49A366-A873-4ADF-A8FA-31129DBA4C8D}" type="datetimeFigureOut">
              <a:rPr lang="LID4096" smtClean="0"/>
              <a:t>09/18/2025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06C5C-AD5A-E59E-BA63-E91D2A3F6A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F97A4-5A80-6CC4-7885-E0D65BBE2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A9B0FA-234E-44A6-9277-F98472D418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7557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725D0E5-D2F1-12EC-B578-C34FA4FF5C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09"/>
            <a:ext cx="12192000" cy="685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452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1</cp:revision>
  <dcterms:created xsi:type="dcterms:W3CDTF">2025-05-19T08:26:29Z</dcterms:created>
  <dcterms:modified xsi:type="dcterms:W3CDTF">2025-09-18T07:44:29Z</dcterms:modified>
</cp:coreProperties>
</file>